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A0389-A73F-4CEA-8D96-A5FA335E6ACC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D8DDF-D0DA-4FB3-92EC-679EFA2B118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A0389-A73F-4CEA-8D96-A5FA335E6ACC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D8DDF-D0DA-4FB3-92EC-679EFA2B118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A0389-A73F-4CEA-8D96-A5FA335E6ACC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D8DDF-D0DA-4FB3-92EC-679EFA2B118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A0389-A73F-4CEA-8D96-A5FA335E6ACC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D8DDF-D0DA-4FB3-92EC-679EFA2B118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A0389-A73F-4CEA-8D96-A5FA335E6ACC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D8DDF-D0DA-4FB3-92EC-679EFA2B118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A0389-A73F-4CEA-8D96-A5FA335E6ACC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D8DDF-D0DA-4FB3-92EC-679EFA2B118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A0389-A73F-4CEA-8D96-A5FA335E6ACC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D8DDF-D0DA-4FB3-92EC-679EFA2B118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A0389-A73F-4CEA-8D96-A5FA335E6ACC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D8DDF-D0DA-4FB3-92EC-679EFA2B118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A0389-A73F-4CEA-8D96-A5FA335E6ACC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D8DDF-D0DA-4FB3-92EC-679EFA2B118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A0389-A73F-4CEA-8D96-A5FA335E6ACC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D8DDF-D0DA-4FB3-92EC-679EFA2B118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A0389-A73F-4CEA-8D96-A5FA335E6ACC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D8DDF-D0DA-4FB3-92EC-679EFA2B118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A0389-A73F-4CEA-8D96-A5FA335E6ACC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D8DDF-D0DA-4FB3-92EC-679EFA2B1180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</a:t>
            </a:r>
            <a:r>
              <a:rPr kumimoji="0" lang="ar-IQ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أصابات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العنق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واهم هذه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الاصابات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هي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اصابة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الفقرات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العنقية حيث قد يحدث ضغط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او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تدمير قسم من النخاع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الشوكي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فسي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المنطقة الضعيفة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مما يؤدي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الى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الشلل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اسفل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الاصابة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او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المكوت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مباشرة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ويحدث هذا عادة من كسور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الفقرات الضعيفة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او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نزلاقها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او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كلاهما معا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وقد يحدث عدد من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اصابات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الفقرات الفقرات العنقية بدون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مضاعفات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عصبية ومن النقاط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الاساس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هنا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ان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نذكر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في هذه الحالة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يجب نقل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المصاب بطريقة صحيحة وعدم تحريكه على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الاطلاق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والا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ادى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	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ذلك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الى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حدوث مضاعفات خطيرة قد تؤدي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الى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الشلل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او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الموت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الصدمة </a:t>
            </a:r>
            <a:r>
              <a:rPr kumimoji="0" lang="ar-IQ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النزفية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لنزف هو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اخراج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الدم من خلال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جدران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الاوعية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الدمويه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وهناك ثلاثة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انواع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من النزف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1-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النزف الشرياني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: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ويحدث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نتيجه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تمزق جدران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الشراين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 وفيه يتدفق الدم بلون احمر قانً على دفعات تطابق كل منها دقة من دقات القلب . وهذا النزف هو اخطر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انواع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النزف لسرعته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ويحتاج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الى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الوصول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الى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المستشف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ى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عناية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سريعه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با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الضغط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المباشر على منطقته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اما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با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الاصبع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لحين الوصول المستشفى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او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بوساطة رباط قوي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وفي حالة فشل هذه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الطريقه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يصار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الربط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المنطقه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التي تحوي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على الشريان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المؤدي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الى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منطقة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النزف بقوة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1"/>
            <a:ext cx="91440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2ـ النزف الوريدي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: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ويتميز بانسياب الدم ببطء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من المنطقة ويكون لونه لونه مائلا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الى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السواد ويمكن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السيطرة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عليه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با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الضغط المباشر على منطقته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النزف الشعري وفيه يترشح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تلدم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ببطء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من المنطقة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المصابة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ووضع قطعة من القماش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مع الضغط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المصابه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وهناك نوع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اخر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من النزف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هو النزف الداخلي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كا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النزف في المخ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والامعاء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والصدر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حيث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لايمكن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روئته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وانما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يستدل عليه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با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الاعراض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والعلامات التي تنتج عنه.هو يشكل خطر على حياة المصاب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لصعوبة تشخيصه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وهذا ما يؤدي في الغالب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الى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حدوث ما يسمى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با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لصدمة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الصدمه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النزفية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تحدث عندما يفقد المصاب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كمية كبيرة من الدم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سواء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اكان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النزف خارجيا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ام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داخليا مما يؤدي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الى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وجود كمية قليلة من الدم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في جهاز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الدوران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لاتكفي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للقيام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با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الوظائف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الحيويه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مما قد يؤدي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الى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ظهور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اعراض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خطيرة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او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الى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الوفاة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احياناُ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أعراض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الصدمه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النزفية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K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1- برود الجلد ورطوبته وشحوبه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2- سرعه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النبصض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وضعفه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3- اختفاء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الاوردة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السطحية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4- انخفاض الضغط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5- غـــــــثيان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6- سرعة وضحالة التنفس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7- عدم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الراحه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الى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المستشفى لعلاجه وحسب حالته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242</Words>
  <Application>Microsoft Office PowerPoint</Application>
  <PresentationFormat>عرض على الشاشة (3:4)‏</PresentationFormat>
  <Paragraphs>20</Paragraphs>
  <Slides>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الشريحة 1</vt:lpstr>
      <vt:lpstr>الشريحة 2</vt:lpstr>
    </vt:vector>
  </TitlesOfParts>
  <Company>Shamfuture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Shamfuture</dc:creator>
  <cp:lastModifiedBy>Shamfuture</cp:lastModifiedBy>
  <cp:revision>1</cp:revision>
  <dcterms:created xsi:type="dcterms:W3CDTF">2018-12-18T12:34:03Z</dcterms:created>
  <dcterms:modified xsi:type="dcterms:W3CDTF">2018-12-18T12:43:14Z</dcterms:modified>
</cp:coreProperties>
</file>